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735763" cy="9866313"/>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 xmlns:p15="http://schemas.microsoft.com/office/powerpoint/2012/main">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p:scale>
          <a:sx n="81" d="100"/>
          <a:sy n="81" d="100"/>
        </p:scale>
        <p:origin x="-288" y="21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BE0F4103-B7EB-4D8D-B3B6-E7EB4B8F2AF5}" type="presOf" srcId="{7AD8A393-4518-4594-84D0-A1F9D55B5C0A}" destId="{A1E1D96C-CCFE-475E-A6B4-06624DC43F38}"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3B196F06-7BF2-401E-887C-8C1F474296A0}" type="presOf" srcId="{E83FDDF7-FFE4-401E-813A-41BF1D76ED3C}" destId="{EA67A97C-9E21-4DA9-B708-629FEF261DFF}" srcOrd="0" destOrd="0" presId="urn:microsoft.com/office/officeart/2005/8/layout/process3"/>
    <dgm:cxn modelId="{DA8E7960-9806-4BDC-AA5B-00C6A2975217}" type="presOf" srcId="{DA1CE27B-E644-46A7-9CDC-E2159E093A2F}" destId="{7278D803-9E34-4238-B69A-DC94F76A547B}" srcOrd="1"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018D019-4EA4-4ECF-82A3-F7C0284FE72C}"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6B1E0D33-6A62-47A9-93AA-83FDED41B7D0}" type="presOf" srcId="{DD39021E-9E1F-489F-A2EE-42069DE8A480}" destId="{BE194790-B993-43C4-8B12-86321A48F062}" srcOrd="1"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31C1B92-5515-4568-8380-88D3278481D6}" type="presOf" srcId="{E44B7967-0C69-46E4-9F3C-16FCA3A858C1}" destId="{9B172768-A8CA-4271-9A8F-2DF18CADC227}" srcOrd="1" destOrd="0" presId="urn:microsoft.com/office/officeart/2005/8/layout/process3"/>
    <dgm:cxn modelId="{E3BB1C80-52A8-40C5-A90E-988ADF0A5B92}" type="presOf" srcId="{31DCFB3A-65D8-4420-BA59-B212EDBD5B59}" destId="{6A128612-5D2C-4538-9C85-0720F5086AAC}" srcOrd="0" destOrd="0" presId="urn:microsoft.com/office/officeart/2005/8/layout/process3"/>
    <dgm:cxn modelId="{A94A35EB-E964-417A-AC1E-E676E295DADB}" type="presOf" srcId="{7AD8A393-4518-4594-84D0-A1F9D55B5C0A}" destId="{5FEFB36F-563C-47B6-8306-9CA175206F95}"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CC5498E4-BB79-40DE-9EA6-261A2929771D}" type="presOf" srcId="{41F91B57-2281-4788-AF40-32619B796445}" destId="{6417E8B3-762A-46E1-83CB-DB964DF2073D}" srcOrd="0"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C8C958E4-7B2F-43C1-8AEE-BD3FE8E5D7B6}" type="presOf" srcId="{6CC9E793-5170-4E33-845F-58E975468824}" destId="{A8388008-4FE7-4EDE-9100-459E73430094}"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BF45FD1D-865F-48AC-826D-F028DA17E335}" type="presOf" srcId="{9B4294E8-752F-4E93-AB9F-568A7BA478C7}" destId="{9B0B9B40-6CEB-425A-A67C-872E8919EDFD}" srcOrd="1" destOrd="0" presId="urn:microsoft.com/office/officeart/2005/8/layout/process3"/>
    <dgm:cxn modelId="{2DD9004B-93B2-4E0A-A38F-977B17916153}" type="presOf" srcId="{BCF071D9-45E8-4A4C-ADE1-A73BA7BC01CE}" destId="{CF8D4909-68CF-493C-BDDF-A894861CAFA6}"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9342604-F06B-4D6D-BE5D-381206C1DD5C}" type="presOf" srcId="{51AF6CEA-3AE1-4EF4-86EF-657D2498CDAB}" destId="{9467C1AB-B05B-43BB-99FE-F6C1B4DDEBFC}"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C8C151-D52F-4CE1-8879-DC2AF8288A39}" type="presOf" srcId="{CC916ECF-F6D0-4E3E-B890-9B16B9B57F63}" destId="{8A4DB917-DB52-4B86-A103-2AF278EE21EC}" srcOrd="0"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57572529-B280-4CF4-9D09-755AD76C3865}" type="presOf" srcId="{9B4294E8-752F-4E93-AB9F-568A7BA478C7}" destId="{100E904E-EF46-479F-A693-E577F32FFA3E}"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DB19AC1B-AB5A-4808-A261-250E556CC6EE}" type="presOf" srcId="{6CC9E793-5170-4E33-845F-58E975468824}" destId="{E526E2FA-6A00-465B-A127-5129E0A46D17}"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2.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2.jpeg"/><Relationship Id="rId11" Type="http://schemas.microsoft.com/office/2007/relationships/diagramDrawing" Target="../diagrams/drawing1.xml"/><Relationship Id="rId5" Type="http://schemas.openxmlformats.org/officeDocument/2006/relationships/image" Target="../media/image56.png"/><Relationship Id="rId10" Type="http://schemas.openxmlformats.org/officeDocument/2006/relationships/diagramColors" Target="../diagrams/colors1.xml"/><Relationship Id="rId4" Type="http://schemas.openxmlformats.org/officeDocument/2006/relationships/image" Target="../media/image55.png"/><Relationship Id="rId9"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4.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2.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5.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2.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6.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2.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7.xml"/><Relationship Id="rId7" Type="http://schemas.openxmlformats.org/officeDocument/2006/relationships/diagramData" Target="../diagrams/data5.xml"/><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2.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8.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2.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0.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2.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2.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2.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4.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2.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6.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2.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7.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2.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80339" y="3276338"/>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73357" y="327633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fade">
                                      <p:cBhvr>
                                        <p:cTn id="10" dur="1000"/>
                                        <p:tgtEl>
                                          <p:spTgt spid="57">
                                            <p:txEl>
                                              <p:pRg st="0" end="0"/>
                                            </p:txEl>
                                          </p:spTgt>
                                        </p:tgtEl>
                                      </p:cBhvr>
                                    </p:animEffect>
                                    <p:anim calcmode="lin" valueType="num">
                                      <p:cBhvr>
                                        <p:cTn id="11"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7">
                                            <p:txEl>
                                              <p:pRg st="1" end="1"/>
                                            </p:txEl>
                                          </p:spTgt>
                                        </p:tgtEl>
                                        <p:attrNameLst>
                                          <p:attrName>style.visibility</p:attrName>
                                        </p:attrNameLst>
                                      </p:cBhvr>
                                      <p:to>
                                        <p:strVal val="visible"/>
                                      </p:to>
                                    </p:set>
                                    <p:animEffect transition="in" filter="fade">
                                      <p:cBhvr>
                                        <p:cTn id="15" dur="1000"/>
                                        <p:tgtEl>
                                          <p:spTgt spid="57">
                                            <p:txEl>
                                              <p:pRg st="1" end="1"/>
                                            </p:txEl>
                                          </p:spTgt>
                                        </p:tgtEl>
                                      </p:cBhvr>
                                    </p:animEffect>
                                    <p:anim calcmode="lin" valueType="num">
                                      <p:cBhvr>
                                        <p:cTn id="16"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18" presetID="31" presetClass="entr" presetSubtype="0" fill="hold" nodeType="withEffect">
                                  <p:stCondLst>
                                    <p:cond delay="200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fltVal val="0"/>
                                          </p:val>
                                        </p:tav>
                                        <p:tav tm="100000">
                                          <p:val>
                                            <p:strVal val="#ppt_h"/>
                                          </p:val>
                                        </p:tav>
                                      </p:tavLst>
                                    </p:anim>
                                    <p:anim calcmode="lin" valueType="num">
                                      <p:cBhvr>
                                        <p:cTn id="22" dur="500" fill="hold"/>
                                        <p:tgtEl>
                                          <p:spTgt spid="58"/>
                                        </p:tgtEl>
                                        <p:attrNameLst>
                                          <p:attrName>style.rotation</p:attrName>
                                        </p:attrNameLst>
                                      </p:cBhvr>
                                      <p:tavLst>
                                        <p:tav tm="0">
                                          <p:val>
                                            <p:fltVal val="90"/>
                                          </p:val>
                                        </p:tav>
                                        <p:tav tm="100000">
                                          <p:val>
                                            <p:fltVal val="0"/>
                                          </p:val>
                                        </p:tav>
                                      </p:tavLst>
                                    </p:anim>
                                    <p:animEffect transition="in" filter="fade">
                                      <p:cBhvr>
                                        <p:cTn id="23" dur="500"/>
                                        <p:tgtEl>
                                          <p:spTgt spid="58"/>
                                        </p:tgtEl>
                                      </p:cBhvr>
                                    </p:animEffect>
                                  </p:childTnLst>
                                </p:cTn>
                              </p:par>
                              <p:par>
                                <p:cTn id="24" presetID="31" presetClass="entr" presetSubtype="0" fill="hold" grpId="0" nodeType="withEffect">
                                  <p:stCondLst>
                                    <p:cond delay="20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 calcmode="lin" valueType="num">
                                      <p:cBhvr>
                                        <p:cTn id="28" dur="500" fill="hold"/>
                                        <p:tgtEl>
                                          <p:spTgt spid="59"/>
                                        </p:tgtEl>
                                        <p:attrNameLst>
                                          <p:attrName>style.rotation</p:attrName>
                                        </p:attrNameLst>
                                      </p:cBhvr>
                                      <p:tavLst>
                                        <p:tav tm="0">
                                          <p:val>
                                            <p:fltVal val="90"/>
                                          </p:val>
                                        </p:tav>
                                        <p:tav tm="100000">
                                          <p:val>
                                            <p:fltVal val="0"/>
                                          </p:val>
                                        </p:tav>
                                      </p:tavLst>
                                    </p:anim>
                                    <p:animEffect transition="in" filter="fade">
                                      <p:cBhvr>
                                        <p:cTn id="29" dur="500"/>
                                        <p:tgtEl>
                                          <p:spTgt spid="59"/>
                                        </p:tgtEl>
                                      </p:cBhvr>
                                    </p:animEffect>
                                  </p:childTnLst>
                                </p:cTn>
                              </p:par>
                              <p:par>
                                <p:cTn id="30" presetID="31" presetClass="entr" presetSubtype="0" fill="hold" nodeType="withEffect">
                                  <p:stCondLst>
                                    <p:cond delay="250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 calcmode="lin" valueType="num">
                                      <p:cBhvr>
                                        <p:cTn id="34" dur="500" fill="hold"/>
                                        <p:tgtEl>
                                          <p:spTgt spid="60"/>
                                        </p:tgtEl>
                                        <p:attrNameLst>
                                          <p:attrName>style.rotation</p:attrName>
                                        </p:attrNameLst>
                                      </p:cBhvr>
                                      <p:tavLst>
                                        <p:tav tm="0">
                                          <p:val>
                                            <p:fltVal val="90"/>
                                          </p:val>
                                        </p:tav>
                                        <p:tav tm="100000">
                                          <p:val>
                                            <p:fltVal val="0"/>
                                          </p:val>
                                        </p:tav>
                                      </p:tavLst>
                                    </p:anim>
                                    <p:animEffect transition="in" filter="fade">
                                      <p:cBhvr>
                                        <p:cTn id="35" dur="500"/>
                                        <p:tgtEl>
                                          <p:spTgt spid="60"/>
                                        </p:tgtEl>
                                      </p:cBhvr>
                                    </p:animEffect>
                                  </p:childTnLst>
                                </p:cTn>
                              </p:par>
                              <p:par>
                                <p:cTn id="36" presetID="31" presetClass="entr" presetSubtype="0" fill="hold" grpId="0" nodeType="withEffect">
                                  <p:stCondLst>
                                    <p:cond delay="2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 calcmode="lin" valueType="num">
                                      <p:cBhvr>
                                        <p:cTn id="40" dur="500" fill="hold"/>
                                        <p:tgtEl>
                                          <p:spTgt spid="64"/>
                                        </p:tgtEl>
                                        <p:attrNameLst>
                                          <p:attrName>style.rotation</p:attrName>
                                        </p:attrNameLst>
                                      </p:cBhvr>
                                      <p:tavLst>
                                        <p:tav tm="0">
                                          <p:val>
                                            <p:fltVal val="90"/>
                                          </p:val>
                                        </p:tav>
                                        <p:tav tm="100000">
                                          <p:val>
                                            <p:fltVal val="0"/>
                                          </p:val>
                                        </p:tav>
                                      </p:tavLst>
                                    </p:anim>
                                    <p:animEffect transition="in" filter="fade">
                                      <p:cBhvr>
                                        <p:cTn id="41" dur="500"/>
                                        <p:tgtEl>
                                          <p:spTgt spid="64"/>
                                        </p:tgtEl>
                                      </p:cBhvr>
                                    </p:animEffect>
                                  </p:childTnLst>
                                </p:cTn>
                              </p:par>
                              <p:par>
                                <p:cTn id="42" presetID="31" presetClass="entr" presetSubtype="0" fill="hold" nodeType="withEffect">
                                  <p:stCondLst>
                                    <p:cond delay="300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 calcmode="lin" valueType="num">
                                      <p:cBhvr>
                                        <p:cTn id="46" dur="500" fill="hold"/>
                                        <p:tgtEl>
                                          <p:spTgt spid="61"/>
                                        </p:tgtEl>
                                        <p:attrNameLst>
                                          <p:attrName>style.rotation</p:attrName>
                                        </p:attrNameLst>
                                      </p:cBhvr>
                                      <p:tavLst>
                                        <p:tav tm="0">
                                          <p:val>
                                            <p:fltVal val="90"/>
                                          </p:val>
                                        </p:tav>
                                        <p:tav tm="100000">
                                          <p:val>
                                            <p:fltVal val="0"/>
                                          </p:val>
                                        </p:tav>
                                      </p:tavLst>
                                    </p:anim>
                                    <p:animEffect transition="in" filter="fade">
                                      <p:cBhvr>
                                        <p:cTn id="47" dur="500"/>
                                        <p:tgtEl>
                                          <p:spTgt spid="61"/>
                                        </p:tgtEl>
                                      </p:cBhvr>
                                    </p:animEffect>
                                  </p:childTnLst>
                                </p:cTn>
                              </p:par>
                              <p:par>
                                <p:cTn id="48" presetID="31" presetClass="entr" presetSubtype="0" fill="hold" grpId="0" nodeType="withEffect">
                                  <p:stCondLst>
                                    <p:cond delay="3000"/>
                                  </p:stCondLst>
                                  <p:childTnLst>
                                    <p:set>
                                      <p:cBhvr>
                                        <p:cTn id="49" dur="1" fill="hold">
                                          <p:stCondLst>
                                            <p:cond delay="0"/>
                                          </p:stCondLst>
                                        </p:cTn>
                                        <p:tgtEl>
                                          <p:spTgt spid="65"/>
                                        </p:tgtEl>
                                        <p:attrNameLst>
                                          <p:attrName>style.visibility</p:attrName>
                                        </p:attrNameLst>
                                      </p:cBhvr>
                                      <p:to>
                                        <p:strVal val="visible"/>
                                      </p:to>
                                    </p:set>
                                    <p:anim calcmode="lin" valueType="num">
                                      <p:cBhvr>
                                        <p:cTn id="50" dur="500" fill="hold"/>
                                        <p:tgtEl>
                                          <p:spTgt spid="65"/>
                                        </p:tgtEl>
                                        <p:attrNameLst>
                                          <p:attrName>ppt_w</p:attrName>
                                        </p:attrNameLst>
                                      </p:cBhvr>
                                      <p:tavLst>
                                        <p:tav tm="0">
                                          <p:val>
                                            <p:fltVal val="0"/>
                                          </p:val>
                                        </p:tav>
                                        <p:tav tm="100000">
                                          <p:val>
                                            <p:strVal val="#ppt_w"/>
                                          </p:val>
                                        </p:tav>
                                      </p:tavLst>
                                    </p:anim>
                                    <p:anim calcmode="lin" valueType="num">
                                      <p:cBhvr>
                                        <p:cTn id="51" dur="500" fill="hold"/>
                                        <p:tgtEl>
                                          <p:spTgt spid="65"/>
                                        </p:tgtEl>
                                        <p:attrNameLst>
                                          <p:attrName>ppt_h</p:attrName>
                                        </p:attrNameLst>
                                      </p:cBhvr>
                                      <p:tavLst>
                                        <p:tav tm="0">
                                          <p:val>
                                            <p:fltVal val="0"/>
                                          </p:val>
                                        </p:tav>
                                        <p:tav tm="100000">
                                          <p:val>
                                            <p:strVal val="#ppt_h"/>
                                          </p:val>
                                        </p:tav>
                                      </p:tavLst>
                                    </p:anim>
                                    <p:anim calcmode="lin" valueType="num">
                                      <p:cBhvr>
                                        <p:cTn id="52" dur="500" fill="hold"/>
                                        <p:tgtEl>
                                          <p:spTgt spid="65"/>
                                        </p:tgtEl>
                                        <p:attrNameLst>
                                          <p:attrName>style.rotation</p:attrName>
                                        </p:attrNameLst>
                                      </p:cBhvr>
                                      <p:tavLst>
                                        <p:tav tm="0">
                                          <p:val>
                                            <p:fltVal val="90"/>
                                          </p:val>
                                        </p:tav>
                                        <p:tav tm="100000">
                                          <p:val>
                                            <p:fltVal val="0"/>
                                          </p:val>
                                        </p:tav>
                                      </p:tavLst>
                                    </p:anim>
                                    <p:animEffect transition="in" filter="fade">
                                      <p:cBhvr>
                                        <p:cTn id="53" dur="500"/>
                                        <p:tgtEl>
                                          <p:spTgt spid="65"/>
                                        </p:tgtEl>
                                      </p:cBhvr>
                                    </p:animEffect>
                                  </p:childTnLst>
                                </p:cTn>
                              </p:par>
                              <p:par>
                                <p:cTn id="54" presetID="31" presetClass="entr" presetSubtype="0" fill="hold" nodeType="withEffect">
                                  <p:stCondLst>
                                    <p:cond delay="350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 calcmode="lin" valueType="num">
                                      <p:cBhvr>
                                        <p:cTn id="58" dur="500" fill="hold"/>
                                        <p:tgtEl>
                                          <p:spTgt spid="62"/>
                                        </p:tgtEl>
                                        <p:attrNameLst>
                                          <p:attrName>style.rotation</p:attrName>
                                        </p:attrNameLst>
                                      </p:cBhvr>
                                      <p:tavLst>
                                        <p:tav tm="0">
                                          <p:val>
                                            <p:fltVal val="90"/>
                                          </p:val>
                                        </p:tav>
                                        <p:tav tm="100000">
                                          <p:val>
                                            <p:fltVal val="0"/>
                                          </p:val>
                                        </p:tav>
                                      </p:tavLst>
                                    </p:anim>
                                    <p:animEffect transition="in" filter="fade">
                                      <p:cBhvr>
                                        <p:cTn id="59" dur="500"/>
                                        <p:tgtEl>
                                          <p:spTgt spid="62"/>
                                        </p:tgtEl>
                                      </p:cBhvr>
                                    </p:animEffect>
                                  </p:childTnLst>
                                </p:cTn>
                              </p:par>
                              <p:par>
                                <p:cTn id="60" presetID="31" presetClass="entr" presetSubtype="0" fill="hold" grpId="0" nodeType="withEffect">
                                  <p:stCondLst>
                                    <p:cond delay="3500"/>
                                  </p:stCondLst>
                                  <p:childTnLst>
                                    <p:set>
                                      <p:cBhvr>
                                        <p:cTn id="61" dur="1" fill="hold">
                                          <p:stCondLst>
                                            <p:cond delay="0"/>
                                          </p:stCondLst>
                                        </p:cTn>
                                        <p:tgtEl>
                                          <p:spTgt spid="66"/>
                                        </p:tgtEl>
                                        <p:attrNameLst>
                                          <p:attrName>style.visibility</p:attrName>
                                        </p:attrNameLst>
                                      </p:cBhvr>
                                      <p:to>
                                        <p:strVal val="visible"/>
                                      </p:to>
                                    </p:set>
                                    <p:anim calcmode="lin" valueType="num">
                                      <p:cBhvr>
                                        <p:cTn id="62" dur="500" fill="hold"/>
                                        <p:tgtEl>
                                          <p:spTgt spid="66"/>
                                        </p:tgtEl>
                                        <p:attrNameLst>
                                          <p:attrName>ppt_w</p:attrName>
                                        </p:attrNameLst>
                                      </p:cBhvr>
                                      <p:tavLst>
                                        <p:tav tm="0">
                                          <p:val>
                                            <p:fltVal val="0"/>
                                          </p:val>
                                        </p:tav>
                                        <p:tav tm="100000">
                                          <p:val>
                                            <p:strVal val="#ppt_w"/>
                                          </p:val>
                                        </p:tav>
                                      </p:tavLst>
                                    </p:anim>
                                    <p:anim calcmode="lin" valueType="num">
                                      <p:cBhvr>
                                        <p:cTn id="63" dur="500" fill="hold"/>
                                        <p:tgtEl>
                                          <p:spTgt spid="66"/>
                                        </p:tgtEl>
                                        <p:attrNameLst>
                                          <p:attrName>ppt_h</p:attrName>
                                        </p:attrNameLst>
                                      </p:cBhvr>
                                      <p:tavLst>
                                        <p:tav tm="0">
                                          <p:val>
                                            <p:fltVal val="0"/>
                                          </p:val>
                                        </p:tav>
                                        <p:tav tm="100000">
                                          <p:val>
                                            <p:strVal val="#ppt_h"/>
                                          </p:val>
                                        </p:tav>
                                      </p:tavLst>
                                    </p:anim>
                                    <p:anim calcmode="lin" valueType="num">
                                      <p:cBhvr>
                                        <p:cTn id="64" dur="500" fill="hold"/>
                                        <p:tgtEl>
                                          <p:spTgt spid="66"/>
                                        </p:tgtEl>
                                        <p:attrNameLst>
                                          <p:attrName>style.rotation</p:attrName>
                                        </p:attrNameLst>
                                      </p:cBhvr>
                                      <p:tavLst>
                                        <p:tav tm="0">
                                          <p:val>
                                            <p:fltVal val="90"/>
                                          </p:val>
                                        </p:tav>
                                        <p:tav tm="100000">
                                          <p:val>
                                            <p:fltVal val="0"/>
                                          </p:val>
                                        </p:tav>
                                      </p:tavLst>
                                    </p:anim>
                                    <p:animEffect transition="in" filter="fade">
                                      <p:cBhvr>
                                        <p:cTn id="65" dur="500"/>
                                        <p:tgtEl>
                                          <p:spTgt spid="66"/>
                                        </p:tgtEl>
                                      </p:cBhvr>
                                    </p:animEffect>
                                  </p:childTnLst>
                                </p:cTn>
                              </p:par>
                              <p:par>
                                <p:cTn id="66" presetID="31" presetClass="entr" presetSubtype="0" fill="hold" nodeType="withEffect">
                                  <p:stCondLst>
                                    <p:cond delay="40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 calcmode="lin" valueType="num">
                                      <p:cBhvr>
                                        <p:cTn id="70" dur="500" fill="hold"/>
                                        <p:tgtEl>
                                          <p:spTgt spid="63"/>
                                        </p:tgtEl>
                                        <p:attrNameLst>
                                          <p:attrName>style.rotation</p:attrName>
                                        </p:attrNameLst>
                                      </p:cBhvr>
                                      <p:tavLst>
                                        <p:tav tm="0">
                                          <p:val>
                                            <p:fltVal val="90"/>
                                          </p:val>
                                        </p:tav>
                                        <p:tav tm="100000">
                                          <p:val>
                                            <p:fltVal val="0"/>
                                          </p:val>
                                        </p:tav>
                                      </p:tavLst>
                                    </p:anim>
                                    <p:animEffect transition="in" filter="fade">
                                      <p:cBhvr>
                                        <p:cTn id="71" dur="500"/>
                                        <p:tgtEl>
                                          <p:spTgt spid="63"/>
                                        </p:tgtEl>
                                      </p:cBhvr>
                                    </p:animEffect>
                                  </p:childTnLst>
                                </p:cTn>
                              </p:par>
                              <p:par>
                                <p:cTn id="72" presetID="31" presetClass="entr" presetSubtype="0" fill="hold" grpId="0" nodeType="withEffect">
                                  <p:stCondLst>
                                    <p:cond delay="400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 calcmode="lin" valueType="num">
                                      <p:cBhvr>
                                        <p:cTn id="76" dur="500" fill="hold"/>
                                        <p:tgtEl>
                                          <p:spTgt spid="94"/>
                                        </p:tgtEl>
                                        <p:attrNameLst>
                                          <p:attrName>style.rotation</p:attrName>
                                        </p:attrNameLst>
                                      </p:cBhvr>
                                      <p:tavLst>
                                        <p:tav tm="0">
                                          <p:val>
                                            <p:fltVal val="90"/>
                                          </p:val>
                                        </p:tav>
                                        <p:tav tm="100000">
                                          <p:val>
                                            <p:fltVal val="0"/>
                                          </p:val>
                                        </p:tav>
                                      </p:tavLst>
                                    </p:anim>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57">
                                            <p:txEl>
                                              <p:pRg st="7" end="7"/>
                                            </p:txEl>
                                          </p:spTgt>
                                        </p:tgtEl>
                                        <p:attrNameLst>
                                          <p:attrName>style.visibility</p:attrName>
                                        </p:attrNameLst>
                                      </p:cBhvr>
                                      <p:to>
                                        <p:strVal val="visible"/>
                                      </p:to>
                                    </p:set>
                                    <p:animEffect transition="in" filter="fade">
                                      <p:cBhvr>
                                        <p:cTn id="82" dur="1000"/>
                                        <p:tgtEl>
                                          <p:spTgt spid="57">
                                            <p:txEl>
                                              <p:pRg st="7" end="7"/>
                                            </p:txEl>
                                          </p:spTgt>
                                        </p:tgtEl>
                                      </p:cBhvr>
                                    </p:animEffect>
                                    <p:anim calcmode="lin" valueType="num">
                                      <p:cBhvr>
                                        <p:cTn id="83" dur="1000" fill="hold"/>
                                        <p:tgtEl>
                                          <p:spTgt spid="57">
                                            <p:txEl>
                                              <p:pRg st="7" end="7"/>
                                            </p:txEl>
                                          </p:spTgt>
                                        </p:tgtEl>
                                        <p:attrNameLst>
                                          <p:attrName>ppt_x</p:attrName>
                                        </p:attrNameLst>
                                      </p:cBhvr>
                                      <p:tavLst>
                                        <p:tav tm="0">
                                          <p:val>
                                            <p:strVal val="#ppt_x"/>
                                          </p:val>
                                        </p:tav>
                                        <p:tav tm="100000">
                                          <p:val>
                                            <p:strVal val="#ppt_x"/>
                                          </p:val>
                                        </p:tav>
                                      </p:tavLst>
                                    </p:anim>
                                    <p:anim calcmode="lin" valueType="num">
                                      <p:cBhvr>
                                        <p:cTn id="84" dur="1000" fill="hold"/>
                                        <p:tgtEl>
                                          <p:spTgt spid="57">
                                            <p:txEl>
                                              <p:pRg st="7" end="7"/>
                                            </p:txEl>
                                          </p:spTgt>
                                        </p:tgtEl>
                                        <p:attrNameLst>
                                          <p:attrName>ppt_y</p:attrName>
                                        </p:attrNameLst>
                                      </p:cBhvr>
                                      <p:tavLst>
                                        <p:tav tm="0">
                                          <p:val>
                                            <p:strVal val="#ppt_y+.1"/>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7"/>
                                        </p:tgtEl>
                                        <p:attrNameLst>
                                          <p:attrName>style.visibility</p:attrName>
                                        </p:attrNameLst>
                                      </p:cBhvr>
                                      <p:to>
                                        <p:strVal val="visible"/>
                                      </p:to>
                                    </p:set>
                                    <p:anim calcmode="lin" valueType="num">
                                      <p:cBhvr>
                                        <p:cTn id="87" dur="500" fill="hold"/>
                                        <p:tgtEl>
                                          <p:spTgt spid="67"/>
                                        </p:tgtEl>
                                        <p:attrNameLst>
                                          <p:attrName>ppt_w</p:attrName>
                                        </p:attrNameLst>
                                      </p:cBhvr>
                                      <p:tavLst>
                                        <p:tav tm="0">
                                          <p:val>
                                            <p:fltVal val="0"/>
                                          </p:val>
                                        </p:tav>
                                        <p:tav tm="100000">
                                          <p:val>
                                            <p:strVal val="#ppt_w"/>
                                          </p:val>
                                        </p:tav>
                                      </p:tavLst>
                                    </p:anim>
                                    <p:anim calcmode="lin" valueType="num">
                                      <p:cBhvr>
                                        <p:cTn id="88" dur="500" fill="hold"/>
                                        <p:tgtEl>
                                          <p:spTgt spid="67"/>
                                        </p:tgtEl>
                                        <p:attrNameLst>
                                          <p:attrName>ppt_h</p:attrName>
                                        </p:attrNameLst>
                                      </p:cBhvr>
                                      <p:tavLst>
                                        <p:tav tm="0">
                                          <p:val>
                                            <p:fltVal val="0"/>
                                          </p:val>
                                        </p:tav>
                                        <p:tav tm="100000">
                                          <p:val>
                                            <p:strVal val="#ppt_h"/>
                                          </p:val>
                                        </p:tav>
                                      </p:tavLst>
                                    </p:anim>
                                    <p:anim calcmode="lin" valueType="num">
                                      <p:cBhvr>
                                        <p:cTn id="89" dur="500" fill="hold"/>
                                        <p:tgtEl>
                                          <p:spTgt spid="67"/>
                                        </p:tgtEl>
                                        <p:attrNameLst>
                                          <p:attrName>style.rotation</p:attrName>
                                        </p:attrNameLst>
                                      </p:cBhvr>
                                      <p:tavLst>
                                        <p:tav tm="0">
                                          <p:val>
                                            <p:fltVal val="90"/>
                                          </p:val>
                                        </p:tav>
                                        <p:tav tm="100000">
                                          <p:val>
                                            <p:fltVal val="0"/>
                                          </p:val>
                                        </p:tav>
                                      </p:tavLst>
                                    </p:anim>
                                    <p:animEffect transition="in" filter="fade">
                                      <p:cBhvr>
                                        <p:cTn id="90" dur="500"/>
                                        <p:tgtEl>
                                          <p:spTgt spid="67"/>
                                        </p:tgtEl>
                                      </p:cBhvr>
                                    </p:animEffect>
                                  </p:childTnLst>
                                </p:cTn>
                              </p:par>
                              <p:par>
                                <p:cTn id="91" presetID="31" presetClass="entr" presetSubtype="0" fill="hold" grpId="0" nodeType="withEffect">
                                  <p:stCondLst>
                                    <p:cond delay="1000"/>
                                  </p:stCondLst>
                                  <p:childTnLst>
                                    <p:set>
                                      <p:cBhvr>
                                        <p:cTn id="92" dur="1" fill="hold">
                                          <p:stCondLst>
                                            <p:cond delay="0"/>
                                          </p:stCondLst>
                                        </p:cTn>
                                        <p:tgtEl>
                                          <p:spTgt spid="69"/>
                                        </p:tgtEl>
                                        <p:attrNameLst>
                                          <p:attrName>style.visibility</p:attrName>
                                        </p:attrNameLst>
                                      </p:cBhvr>
                                      <p:to>
                                        <p:strVal val="visible"/>
                                      </p:to>
                                    </p:set>
                                    <p:anim calcmode="lin" valueType="num">
                                      <p:cBhvr>
                                        <p:cTn id="93" dur="500" fill="hold"/>
                                        <p:tgtEl>
                                          <p:spTgt spid="69"/>
                                        </p:tgtEl>
                                        <p:attrNameLst>
                                          <p:attrName>ppt_w</p:attrName>
                                        </p:attrNameLst>
                                      </p:cBhvr>
                                      <p:tavLst>
                                        <p:tav tm="0">
                                          <p:val>
                                            <p:fltVal val="0"/>
                                          </p:val>
                                        </p:tav>
                                        <p:tav tm="100000">
                                          <p:val>
                                            <p:strVal val="#ppt_w"/>
                                          </p:val>
                                        </p:tav>
                                      </p:tavLst>
                                    </p:anim>
                                    <p:anim calcmode="lin" valueType="num">
                                      <p:cBhvr>
                                        <p:cTn id="94" dur="500" fill="hold"/>
                                        <p:tgtEl>
                                          <p:spTgt spid="69"/>
                                        </p:tgtEl>
                                        <p:attrNameLst>
                                          <p:attrName>ppt_h</p:attrName>
                                        </p:attrNameLst>
                                      </p:cBhvr>
                                      <p:tavLst>
                                        <p:tav tm="0">
                                          <p:val>
                                            <p:fltVal val="0"/>
                                          </p:val>
                                        </p:tav>
                                        <p:tav tm="100000">
                                          <p:val>
                                            <p:strVal val="#ppt_h"/>
                                          </p:val>
                                        </p:tav>
                                      </p:tavLst>
                                    </p:anim>
                                    <p:anim calcmode="lin" valueType="num">
                                      <p:cBhvr>
                                        <p:cTn id="95" dur="500" fill="hold"/>
                                        <p:tgtEl>
                                          <p:spTgt spid="69"/>
                                        </p:tgtEl>
                                        <p:attrNameLst>
                                          <p:attrName>style.rotation</p:attrName>
                                        </p:attrNameLst>
                                      </p:cBhvr>
                                      <p:tavLst>
                                        <p:tav tm="0">
                                          <p:val>
                                            <p:fltVal val="90"/>
                                          </p:val>
                                        </p:tav>
                                        <p:tav tm="100000">
                                          <p:val>
                                            <p:fltVal val="0"/>
                                          </p:val>
                                        </p:tav>
                                      </p:tavLst>
                                    </p:anim>
                                    <p:animEffect transition="in" filter="fade">
                                      <p:cBhvr>
                                        <p:cTn id="96" dur="500"/>
                                        <p:tgtEl>
                                          <p:spTgt spid="69"/>
                                        </p:tgtEl>
                                      </p:cBhvr>
                                    </p:animEffect>
                                  </p:childTnLst>
                                </p:cTn>
                              </p:par>
                              <p:par>
                                <p:cTn id="97" presetID="31" presetClass="entr" presetSubtype="0" fill="hold" nodeType="withEffect">
                                  <p:stCondLst>
                                    <p:cond delay="2000"/>
                                  </p:stCondLst>
                                  <p:childTnLst>
                                    <p:set>
                                      <p:cBhvr>
                                        <p:cTn id="98" dur="1" fill="hold">
                                          <p:stCondLst>
                                            <p:cond delay="0"/>
                                          </p:stCondLst>
                                        </p:cTn>
                                        <p:tgtEl>
                                          <p:spTgt spid="68"/>
                                        </p:tgtEl>
                                        <p:attrNameLst>
                                          <p:attrName>style.visibility</p:attrName>
                                        </p:attrNameLst>
                                      </p:cBhvr>
                                      <p:to>
                                        <p:strVal val="visible"/>
                                      </p:to>
                                    </p:set>
                                    <p:anim calcmode="lin" valueType="num">
                                      <p:cBhvr>
                                        <p:cTn id="99" dur="500" fill="hold"/>
                                        <p:tgtEl>
                                          <p:spTgt spid="68"/>
                                        </p:tgtEl>
                                        <p:attrNameLst>
                                          <p:attrName>ppt_w</p:attrName>
                                        </p:attrNameLst>
                                      </p:cBhvr>
                                      <p:tavLst>
                                        <p:tav tm="0">
                                          <p:val>
                                            <p:fltVal val="0"/>
                                          </p:val>
                                        </p:tav>
                                        <p:tav tm="100000">
                                          <p:val>
                                            <p:strVal val="#ppt_w"/>
                                          </p:val>
                                        </p:tav>
                                      </p:tavLst>
                                    </p:anim>
                                    <p:anim calcmode="lin" valueType="num">
                                      <p:cBhvr>
                                        <p:cTn id="100" dur="500" fill="hold"/>
                                        <p:tgtEl>
                                          <p:spTgt spid="68"/>
                                        </p:tgtEl>
                                        <p:attrNameLst>
                                          <p:attrName>ppt_h</p:attrName>
                                        </p:attrNameLst>
                                      </p:cBhvr>
                                      <p:tavLst>
                                        <p:tav tm="0">
                                          <p:val>
                                            <p:fltVal val="0"/>
                                          </p:val>
                                        </p:tav>
                                        <p:tav tm="100000">
                                          <p:val>
                                            <p:strVal val="#ppt_h"/>
                                          </p:val>
                                        </p:tav>
                                      </p:tavLst>
                                    </p:anim>
                                    <p:anim calcmode="lin" valueType="num">
                                      <p:cBhvr>
                                        <p:cTn id="101" dur="500" fill="hold"/>
                                        <p:tgtEl>
                                          <p:spTgt spid="68"/>
                                        </p:tgtEl>
                                        <p:attrNameLst>
                                          <p:attrName>style.rotation</p:attrName>
                                        </p:attrNameLst>
                                      </p:cBhvr>
                                      <p:tavLst>
                                        <p:tav tm="0">
                                          <p:val>
                                            <p:fltVal val="90"/>
                                          </p:val>
                                        </p:tav>
                                        <p:tav tm="100000">
                                          <p:val>
                                            <p:fltVal val="0"/>
                                          </p:val>
                                        </p:tav>
                                      </p:tavLst>
                                    </p:anim>
                                    <p:animEffect transition="in" filter="fade">
                                      <p:cBhvr>
                                        <p:cTn id="102" dur="500"/>
                                        <p:tgtEl>
                                          <p:spTgt spid="68"/>
                                        </p:tgtEl>
                                      </p:cBhvr>
                                    </p:animEffect>
                                  </p:childTnLst>
                                </p:cTn>
                              </p:par>
                              <p:par>
                                <p:cTn id="103" presetID="31" presetClass="entr" presetSubtype="0" fill="hold" grpId="0" nodeType="withEffect">
                                  <p:stCondLst>
                                    <p:cond delay="200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 calcmode="lin" valueType="num">
                                      <p:cBhvr>
                                        <p:cTn id="107" dur="500" fill="hold"/>
                                        <p:tgtEl>
                                          <p:spTgt spid="70"/>
                                        </p:tgtEl>
                                        <p:attrNameLst>
                                          <p:attrName>style.rotation</p:attrName>
                                        </p:attrNameLst>
                                      </p:cBhvr>
                                      <p:tavLst>
                                        <p:tav tm="0">
                                          <p:val>
                                            <p:fltVal val="90"/>
                                          </p:val>
                                        </p:tav>
                                        <p:tav tm="100000">
                                          <p:val>
                                            <p:fltVal val="0"/>
                                          </p:val>
                                        </p:tav>
                                      </p:tavLst>
                                    </p:anim>
                                    <p:animEffect transition="in" filter="fade">
                                      <p:cBhvr>
                                        <p:cTn id="108" dur="500"/>
                                        <p:tgtEl>
                                          <p:spTgt spid="70"/>
                                        </p:tgtEl>
                                      </p:cBhvr>
                                    </p:animEffect>
                                  </p:childTnLst>
                                </p:cTn>
                              </p:par>
                              <p:par>
                                <p:cTn id="109" presetID="31" presetClass="entr" presetSubtype="0" fill="hold" nodeType="withEffect">
                                  <p:stCondLst>
                                    <p:cond delay="2500"/>
                                  </p:stCondLst>
                                  <p:childTnLst>
                                    <p:set>
                                      <p:cBhvr>
                                        <p:cTn id="110" dur="1" fill="hold">
                                          <p:stCondLst>
                                            <p:cond delay="0"/>
                                          </p:stCondLst>
                                        </p:cTn>
                                        <p:tgtEl>
                                          <p:spTgt spid="71"/>
                                        </p:tgtEl>
                                        <p:attrNameLst>
                                          <p:attrName>style.visibility</p:attrName>
                                        </p:attrNameLst>
                                      </p:cBhvr>
                                      <p:to>
                                        <p:strVal val="visible"/>
                                      </p:to>
                                    </p:set>
                                    <p:anim calcmode="lin" valueType="num">
                                      <p:cBhvr>
                                        <p:cTn id="111" dur="500" fill="hold"/>
                                        <p:tgtEl>
                                          <p:spTgt spid="71"/>
                                        </p:tgtEl>
                                        <p:attrNameLst>
                                          <p:attrName>ppt_w</p:attrName>
                                        </p:attrNameLst>
                                      </p:cBhvr>
                                      <p:tavLst>
                                        <p:tav tm="0">
                                          <p:val>
                                            <p:fltVal val="0"/>
                                          </p:val>
                                        </p:tav>
                                        <p:tav tm="100000">
                                          <p:val>
                                            <p:strVal val="#ppt_w"/>
                                          </p:val>
                                        </p:tav>
                                      </p:tavLst>
                                    </p:anim>
                                    <p:anim calcmode="lin" valueType="num">
                                      <p:cBhvr>
                                        <p:cTn id="112" dur="500" fill="hold"/>
                                        <p:tgtEl>
                                          <p:spTgt spid="71"/>
                                        </p:tgtEl>
                                        <p:attrNameLst>
                                          <p:attrName>ppt_h</p:attrName>
                                        </p:attrNameLst>
                                      </p:cBhvr>
                                      <p:tavLst>
                                        <p:tav tm="0">
                                          <p:val>
                                            <p:fltVal val="0"/>
                                          </p:val>
                                        </p:tav>
                                        <p:tav tm="100000">
                                          <p:val>
                                            <p:strVal val="#ppt_h"/>
                                          </p:val>
                                        </p:tav>
                                      </p:tavLst>
                                    </p:anim>
                                    <p:anim calcmode="lin" valueType="num">
                                      <p:cBhvr>
                                        <p:cTn id="113" dur="500" fill="hold"/>
                                        <p:tgtEl>
                                          <p:spTgt spid="71"/>
                                        </p:tgtEl>
                                        <p:attrNameLst>
                                          <p:attrName>style.rotation</p:attrName>
                                        </p:attrNameLst>
                                      </p:cBhvr>
                                      <p:tavLst>
                                        <p:tav tm="0">
                                          <p:val>
                                            <p:fltVal val="90"/>
                                          </p:val>
                                        </p:tav>
                                        <p:tav tm="100000">
                                          <p:val>
                                            <p:fltVal val="0"/>
                                          </p:val>
                                        </p:tav>
                                      </p:tavLst>
                                    </p:anim>
                                    <p:animEffect transition="in" filter="fade">
                                      <p:cBhvr>
                                        <p:cTn id="114" dur="500"/>
                                        <p:tgtEl>
                                          <p:spTgt spid="71"/>
                                        </p:tgtEl>
                                      </p:cBhvr>
                                    </p:animEffect>
                                  </p:childTnLst>
                                </p:cTn>
                              </p:par>
                              <p:par>
                                <p:cTn id="115" presetID="31" presetClass="entr" presetSubtype="0" fill="hold" grpId="0" nodeType="withEffect">
                                  <p:stCondLst>
                                    <p:cond delay="25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 calcmode="lin" valueType="num">
                                      <p:cBhvr>
                                        <p:cTn id="119" dur="500" fill="hold"/>
                                        <p:tgtEl>
                                          <p:spTgt spid="72"/>
                                        </p:tgtEl>
                                        <p:attrNameLst>
                                          <p:attrName>style.rotation</p:attrName>
                                        </p:attrNameLst>
                                      </p:cBhvr>
                                      <p:tavLst>
                                        <p:tav tm="0">
                                          <p:val>
                                            <p:fltVal val="90"/>
                                          </p:val>
                                        </p:tav>
                                        <p:tav tm="100000">
                                          <p:val>
                                            <p:fltVal val="0"/>
                                          </p:val>
                                        </p:tav>
                                      </p:tavLst>
                                    </p:anim>
                                    <p:animEffect transition="in" filter="fade">
                                      <p:cBhvr>
                                        <p:cTn id="120" dur="500"/>
                                        <p:tgtEl>
                                          <p:spTgt spid="72"/>
                                        </p:tgtEl>
                                      </p:cBhvr>
                                    </p:animEffect>
                                  </p:childTnLst>
                                </p:cTn>
                              </p:par>
                              <p:par>
                                <p:cTn id="121" presetID="31" presetClass="entr" presetSubtype="0" fill="hold" nodeType="withEffect">
                                  <p:stCondLst>
                                    <p:cond delay="300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 calcmode="lin" valueType="num">
                                      <p:cBhvr>
                                        <p:cTn id="125" dur="500" fill="hold"/>
                                        <p:tgtEl>
                                          <p:spTgt spid="73"/>
                                        </p:tgtEl>
                                        <p:attrNameLst>
                                          <p:attrName>style.rotation</p:attrName>
                                        </p:attrNameLst>
                                      </p:cBhvr>
                                      <p:tavLst>
                                        <p:tav tm="0">
                                          <p:val>
                                            <p:fltVal val="90"/>
                                          </p:val>
                                        </p:tav>
                                        <p:tav tm="100000">
                                          <p:val>
                                            <p:fltVal val="0"/>
                                          </p:val>
                                        </p:tav>
                                      </p:tavLst>
                                    </p:anim>
                                    <p:animEffect transition="in" filter="fade">
                                      <p:cBhvr>
                                        <p:cTn id="126" dur="500"/>
                                        <p:tgtEl>
                                          <p:spTgt spid="73"/>
                                        </p:tgtEl>
                                      </p:cBhvr>
                                    </p:animEffect>
                                  </p:childTnLst>
                                </p:cTn>
                              </p:par>
                              <p:par>
                                <p:cTn id="127" presetID="31" presetClass="entr" presetSubtype="0" fill="hold" grpId="0" nodeType="withEffect">
                                  <p:stCondLst>
                                    <p:cond delay="300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 calcmode="lin" valueType="num">
                                      <p:cBhvr>
                                        <p:cTn id="131" dur="500" fill="hold"/>
                                        <p:tgtEl>
                                          <p:spTgt spid="74"/>
                                        </p:tgtEl>
                                        <p:attrNameLst>
                                          <p:attrName>style.rotation</p:attrName>
                                        </p:attrNameLst>
                                      </p:cBhvr>
                                      <p:tavLst>
                                        <p:tav tm="0">
                                          <p:val>
                                            <p:fltVal val="90"/>
                                          </p:val>
                                        </p:tav>
                                        <p:tav tm="100000">
                                          <p:val>
                                            <p:fltVal val="0"/>
                                          </p:val>
                                        </p:tav>
                                      </p:tavLst>
                                    </p:anim>
                                    <p:animEffect transition="in" filter="fade">
                                      <p:cBhvr>
                                        <p:cTn id="132" dur="500"/>
                                        <p:tgtEl>
                                          <p:spTgt spid="74"/>
                                        </p:tgtEl>
                                      </p:cBhvr>
                                    </p:animEffect>
                                  </p:childTnLst>
                                </p:cTn>
                              </p:par>
                              <p:par>
                                <p:cTn id="133" presetID="31" presetClass="entr" presetSubtype="0" fill="hold" nodeType="withEffect">
                                  <p:stCondLst>
                                    <p:cond delay="3500"/>
                                  </p:stCondLst>
                                  <p:childTnLst>
                                    <p:set>
                                      <p:cBhvr>
                                        <p:cTn id="134" dur="1" fill="hold">
                                          <p:stCondLst>
                                            <p:cond delay="0"/>
                                          </p:stCondLst>
                                        </p:cTn>
                                        <p:tgtEl>
                                          <p:spTgt spid="75"/>
                                        </p:tgtEl>
                                        <p:attrNameLst>
                                          <p:attrName>style.visibility</p:attrName>
                                        </p:attrNameLst>
                                      </p:cBhvr>
                                      <p:to>
                                        <p:strVal val="visible"/>
                                      </p:to>
                                    </p:set>
                                    <p:anim calcmode="lin" valueType="num">
                                      <p:cBhvr>
                                        <p:cTn id="135" dur="500" fill="hold"/>
                                        <p:tgtEl>
                                          <p:spTgt spid="75"/>
                                        </p:tgtEl>
                                        <p:attrNameLst>
                                          <p:attrName>ppt_w</p:attrName>
                                        </p:attrNameLst>
                                      </p:cBhvr>
                                      <p:tavLst>
                                        <p:tav tm="0">
                                          <p:val>
                                            <p:fltVal val="0"/>
                                          </p:val>
                                        </p:tav>
                                        <p:tav tm="100000">
                                          <p:val>
                                            <p:strVal val="#ppt_w"/>
                                          </p:val>
                                        </p:tav>
                                      </p:tavLst>
                                    </p:anim>
                                    <p:anim calcmode="lin" valueType="num">
                                      <p:cBhvr>
                                        <p:cTn id="136" dur="500" fill="hold"/>
                                        <p:tgtEl>
                                          <p:spTgt spid="75"/>
                                        </p:tgtEl>
                                        <p:attrNameLst>
                                          <p:attrName>ppt_h</p:attrName>
                                        </p:attrNameLst>
                                      </p:cBhvr>
                                      <p:tavLst>
                                        <p:tav tm="0">
                                          <p:val>
                                            <p:fltVal val="0"/>
                                          </p:val>
                                        </p:tav>
                                        <p:tav tm="100000">
                                          <p:val>
                                            <p:strVal val="#ppt_h"/>
                                          </p:val>
                                        </p:tav>
                                      </p:tavLst>
                                    </p:anim>
                                    <p:anim calcmode="lin" valueType="num">
                                      <p:cBhvr>
                                        <p:cTn id="137" dur="500" fill="hold"/>
                                        <p:tgtEl>
                                          <p:spTgt spid="75"/>
                                        </p:tgtEl>
                                        <p:attrNameLst>
                                          <p:attrName>style.rotation</p:attrName>
                                        </p:attrNameLst>
                                      </p:cBhvr>
                                      <p:tavLst>
                                        <p:tav tm="0">
                                          <p:val>
                                            <p:fltVal val="90"/>
                                          </p:val>
                                        </p:tav>
                                        <p:tav tm="100000">
                                          <p:val>
                                            <p:fltVal val="0"/>
                                          </p:val>
                                        </p:tav>
                                      </p:tavLst>
                                    </p:anim>
                                    <p:animEffect transition="in" filter="fade">
                                      <p:cBhvr>
                                        <p:cTn id="138" dur="500"/>
                                        <p:tgtEl>
                                          <p:spTgt spid="75"/>
                                        </p:tgtEl>
                                      </p:cBhvr>
                                    </p:animEffect>
                                  </p:childTnLst>
                                </p:cTn>
                              </p:par>
                              <p:par>
                                <p:cTn id="139" presetID="31" presetClass="entr" presetSubtype="0" fill="hold" grpId="0" nodeType="withEffect">
                                  <p:stCondLst>
                                    <p:cond delay="3500"/>
                                  </p:stCondLst>
                                  <p:childTnLst>
                                    <p:set>
                                      <p:cBhvr>
                                        <p:cTn id="140" dur="1" fill="hold">
                                          <p:stCondLst>
                                            <p:cond delay="0"/>
                                          </p:stCondLst>
                                        </p:cTn>
                                        <p:tgtEl>
                                          <p:spTgt spid="95"/>
                                        </p:tgtEl>
                                        <p:attrNameLst>
                                          <p:attrName>style.visibility</p:attrName>
                                        </p:attrNameLst>
                                      </p:cBhvr>
                                      <p:to>
                                        <p:strVal val="visible"/>
                                      </p:to>
                                    </p:set>
                                    <p:anim calcmode="lin" valueType="num">
                                      <p:cBhvr>
                                        <p:cTn id="141" dur="500" fill="hold"/>
                                        <p:tgtEl>
                                          <p:spTgt spid="95"/>
                                        </p:tgtEl>
                                        <p:attrNameLst>
                                          <p:attrName>ppt_w</p:attrName>
                                        </p:attrNameLst>
                                      </p:cBhvr>
                                      <p:tavLst>
                                        <p:tav tm="0">
                                          <p:val>
                                            <p:fltVal val="0"/>
                                          </p:val>
                                        </p:tav>
                                        <p:tav tm="100000">
                                          <p:val>
                                            <p:strVal val="#ppt_w"/>
                                          </p:val>
                                        </p:tav>
                                      </p:tavLst>
                                    </p:anim>
                                    <p:anim calcmode="lin" valueType="num">
                                      <p:cBhvr>
                                        <p:cTn id="142" dur="500" fill="hold"/>
                                        <p:tgtEl>
                                          <p:spTgt spid="95"/>
                                        </p:tgtEl>
                                        <p:attrNameLst>
                                          <p:attrName>ppt_h</p:attrName>
                                        </p:attrNameLst>
                                      </p:cBhvr>
                                      <p:tavLst>
                                        <p:tav tm="0">
                                          <p:val>
                                            <p:fltVal val="0"/>
                                          </p:val>
                                        </p:tav>
                                        <p:tav tm="100000">
                                          <p:val>
                                            <p:strVal val="#ppt_h"/>
                                          </p:val>
                                        </p:tav>
                                      </p:tavLst>
                                    </p:anim>
                                    <p:anim calcmode="lin" valueType="num">
                                      <p:cBhvr>
                                        <p:cTn id="143" dur="500" fill="hold"/>
                                        <p:tgtEl>
                                          <p:spTgt spid="95"/>
                                        </p:tgtEl>
                                        <p:attrNameLst>
                                          <p:attrName>style.rotation</p:attrName>
                                        </p:attrNameLst>
                                      </p:cBhvr>
                                      <p:tavLst>
                                        <p:tav tm="0">
                                          <p:val>
                                            <p:fltVal val="90"/>
                                          </p:val>
                                        </p:tav>
                                        <p:tav tm="100000">
                                          <p:val>
                                            <p:fltVal val="0"/>
                                          </p:val>
                                        </p:tav>
                                      </p:tavLst>
                                    </p:anim>
                                    <p:animEffect transition="in" filter="fade">
                                      <p:cBhvr>
                                        <p:cTn id="14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9" grpId="0"/>
      <p:bldP spid="64" grpId="0"/>
      <p:bldP spid="65" grpId="0"/>
      <p:bldP spid="66" grpId="0"/>
      <p:bldP spid="69" grpId="0"/>
      <p:bldP spid="70" grpId="0"/>
      <p:bldP spid="72" grpId="0"/>
      <p:bldP spid="74" grpId="0"/>
      <p:bldP spid="94"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3062834" y="4348783"/>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1750"/>
                                        <p:tgtEl>
                                          <p:spTgt spid="14"/>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75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1000"/>
                                        <p:tgtEl>
                                          <p:spTgt spid="18">
                                            <p:txEl>
                                              <p:pRg st="0" end="0"/>
                                            </p:txEl>
                                          </p:spTgt>
                                        </p:tgtEl>
                                      </p:cBhvr>
                                    </p:animEffect>
                                    <p:anim calcmode="lin" valueType="num">
                                      <p:cBhvr>
                                        <p:cTn id="1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75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1000"/>
                                        <p:tgtEl>
                                          <p:spTgt spid="18">
                                            <p:txEl>
                                              <p:pRg st="1" end="1"/>
                                            </p:txEl>
                                          </p:spTgt>
                                        </p:tgtEl>
                                      </p:cBhvr>
                                    </p:animEffect>
                                    <p:anim calcmode="lin" valueType="num">
                                      <p:cBhvr>
                                        <p:cTn id="24"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75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fade">
                                      <p:cBhvr>
                                        <p:cTn id="28" dur="1000"/>
                                        <p:tgtEl>
                                          <p:spTgt spid="18">
                                            <p:txEl>
                                              <p:pRg st="2" end="2"/>
                                            </p:txEl>
                                          </p:spTgt>
                                        </p:tgtEl>
                                      </p:cBhvr>
                                    </p:animEffect>
                                    <p:anim calcmode="lin" valueType="num">
                                      <p:cBhvr>
                                        <p:cTn id="29"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8">
                                            <p:txEl>
                                              <p:pRg st="3" end="3"/>
                                            </p:txEl>
                                          </p:spTgt>
                                        </p:tgtEl>
                                        <p:attrNameLst>
                                          <p:attrName>style.visibility</p:attrName>
                                        </p:attrNameLst>
                                      </p:cBhvr>
                                      <p:to>
                                        <p:strVal val="visible"/>
                                      </p:to>
                                    </p:set>
                                    <p:animEffect transition="in" filter="fade">
                                      <p:cBhvr>
                                        <p:cTn id="33" dur="1000"/>
                                        <p:tgtEl>
                                          <p:spTgt spid="18">
                                            <p:txEl>
                                              <p:pRg st="3" end="3"/>
                                            </p:txEl>
                                          </p:spTgt>
                                        </p:tgtEl>
                                      </p:cBhvr>
                                    </p:animEffect>
                                    <p:anim calcmode="lin" valueType="num">
                                      <p:cBhvr>
                                        <p:cTn id="34"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750"/>
                                  </p:stCondLst>
                                  <p:childTnLst>
                                    <p:set>
                                      <p:cBhvr>
                                        <p:cTn id="37" dur="1" fill="hold">
                                          <p:stCondLst>
                                            <p:cond delay="0"/>
                                          </p:stCondLst>
                                        </p:cTn>
                                        <p:tgtEl>
                                          <p:spTgt spid="18">
                                            <p:txEl>
                                              <p:pRg st="4" end="4"/>
                                            </p:txEl>
                                          </p:spTgt>
                                        </p:tgtEl>
                                        <p:attrNameLst>
                                          <p:attrName>style.visibility</p:attrName>
                                        </p:attrNameLst>
                                      </p:cBhvr>
                                      <p:to>
                                        <p:strVal val="visible"/>
                                      </p:to>
                                    </p:set>
                                    <p:animEffect transition="in" filter="fade">
                                      <p:cBhvr>
                                        <p:cTn id="38" dur="1000"/>
                                        <p:tgtEl>
                                          <p:spTgt spid="18">
                                            <p:txEl>
                                              <p:pRg st="4" end="4"/>
                                            </p:txEl>
                                          </p:spTgt>
                                        </p:tgtEl>
                                      </p:cBhvr>
                                    </p:animEffect>
                                    <p:anim calcmode="lin" valueType="num">
                                      <p:cBhvr>
                                        <p:cTn id="39"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750"/>
                                  </p:stCondLst>
                                  <p:childTnLst>
                                    <p:set>
                                      <p:cBhvr>
                                        <p:cTn id="42" dur="1" fill="hold">
                                          <p:stCondLst>
                                            <p:cond delay="0"/>
                                          </p:stCondLst>
                                        </p:cTn>
                                        <p:tgtEl>
                                          <p:spTgt spid="18">
                                            <p:txEl>
                                              <p:pRg st="5" end="5"/>
                                            </p:txEl>
                                          </p:spTgt>
                                        </p:tgtEl>
                                        <p:attrNameLst>
                                          <p:attrName>style.visibility</p:attrName>
                                        </p:attrNameLst>
                                      </p:cBhvr>
                                      <p:to>
                                        <p:strVal val="visible"/>
                                      </p:to>
                                    </p:set>
                                    <p:animEffect transition="in" filter="fade">
                                      <p:cBhvr>
                                        <p:cTn id="43" dur="1000"/>
                                        <p:tgtEl>
                                          <p:spTgt spid="18">
                                            <p:txEl>
                                              <p:pRg st="5" end="5"/>
                                            </p:txEl>
                                          </p:spTgt>
                                        </p:tgtEl>
                                      </p:cBhvr>
                                    </p:animEffect>
                                    <p:anim calcmode="lin" valueType="num">
                                      <p:cBhvr>
                                        <p:cTn id="44"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8">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750"/>
                                  </p:stCondLst>
                                  <p:childTnLst>
                                    <p:set>
                                      <p:cBhvr>
                                        <p:cTn id="47" dur="1" fill="hold">
                                          <p:stCondLst>
                                            <p:cond delay="0"/>
                                          </p:stCondLst>
                                        </p:cTn>
                                        <p:tgtEl>
                                          <p:spTgt spid="18">
                                            <p:txEl>
                                              <p:pRg st="6" end="6"/>
                                            </p:txEl>
                                          </p:spTgt>
                                        </p:tgtEl>
                                        <p:attrNameLst>
                                          <p:attrName>style.visibility</p:attrName>
                                        </p:attrNameLst>
                                      </p:cBhvr>
                                      <p:to>
                                        <p:strVal val="visible"/>
                                      </p:to>
                                    </p:set>
                                    <p:animEffect transition="in" filter="fade">
                                      <p:cBhvr>
                                        <p:cTn id="48" dur="1000"/>
                                        <p:tgtEl>
                                          <p:spTgt spid="18">
                                            <p:txEl>
                                              <p:pRg st="6" end="6"/>
                                            </p:txEl>
                                          </p:spTgt>
                                        </p:tgtEl>
                                      </p:cBhvr>
                                    </p:animEffect>
                                    <p:anim calcmode="lin" valueType="num">
                                      <p:cBhvr>
                                        <p:cTn id="49"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3800088565"/>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a:t>
                      </a:r>
                      <a:r>
                        <a:rPr lang="en-US" sz="1600" kern="1200" dirty="0" smtClean="0">
                          <a:solidFill>
                            <a:schemeClr val="dk1"/>
                          </a:solidFill>
                          <a:effectLst/>
                          <a:latin typeface="Century" panose="02040604050505020304" pitchFamily="18" charset="0"/>
                          <a:ea typeface="+mn-ea"/>
                          <a:cs typeface="+mn-cs"/>
                        </a:rPr>
                        <a:t>1000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TotalTime>
  <Words>2555</Words>
  <Application>Microsoft Office PowerPoint</Application>
  <PresentationFormat>Custom</PresentationFormat>
  <Paragraphs>771</Paragraphs>
  <Slides>65</Slides>
  <Notes>65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365</cp:revision>
  <cp:lastPrinted>2016-12-13T11:14:45Z</cp:lastPrinted>
  <dcterms:created xsi:type="dcterms:W3CDTF">2016-11-02T19:55:03Z</dcterms:created>
  <dcterms:modified xsi:type="dcterms:W3CDTF">2016-12-19T06:04:31Z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